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72" r:id="rId3"/>
    <p:sldId id="273" r:id="rId4"/>
    <p:sldId id="258" r:id="rId5"/>
    <p:sldId id="263" r:id="rId6"/>
    <p:sldId id="268" r:id="rId7"/>
    <p:sldId id="267" r:id="rId8"/>
    <p:sldId id="259" r:id="rId9"/>
    <p:sldId id="260" r:id="rId10"/>
    <p:sldId id="266" r:id="rId11"/>
    <p:sldId id="265" r:id="rId12"/>
    <p:sldId id="271" r:id="rId13"/>
    <p:sldId id="274" r:id="rId14"/>
    <p:sldId id="261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85" autoAdjust="0"/>
    <p:restoredTop sz="94660"/>
  </p:normalViewPr>
  <p:slideViewPr>
    <p:cSldViewPr>
      <p:cViewPr varScale="1">
        <p:scale>
          <a:sx n="105" d="100"/>
          <a:sy n="105" d="100"/>
        </p:scale>
        <p:origin x="186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921551-1FC7-462A-BDA0-9DA89CE88CE1}" type="datetimeFigureOut">
              <a:rPr lang="en-IN" smtClean="0"/>
              <a:t>16-12-2022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5478A-5C9B-45F5-B1A7-5424B3AF91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93084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4FDD6-FCFF-451C-A00A-12B5A4AF085C}" type="datetime1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LAKE 2022: Conservation of wetlands: ecosystem-based adaptation of climate change, December 28-30,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B422-2307-4581-A151-A1B67CF821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1815-2E70-4A08-B66B-5783DDA9CCFA}" type="datetime1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LAKE 2022: Conservation of wetlands: ecosystem-based adaptation of climate change, December 28-30,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B422-2307-4581-A151-A1B67CF821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5774F-D349-43F5-9C69-9B8809BE7673}" type="datetime1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LAKE 2022: Conservation of wetlands: ecosystem-based adaptation of climate change, December 28-30,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B422-2307-4581-A151-A1B67CF821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F49B7-CF5D-4105-8B7D-A5280AC40261}" type="datetime1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LAKE 2022: Conservation of wetlands: ecosystem-based adaptation of climate change, December 28-30,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B422-2307-4581-A151-A1B67CF821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1F7D5-BBC0-414A-9231-3A522822A319}" type="datetime1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LAKE 2022: Conservation of wetlands: ecosystem-based adaptation of climate change, December 28-30,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B422-2307-4581-A151-A1B67CF821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03972-D29F-4167-A2DF-0F98DE9541F2}" type="datetime1">
              <a:rPr lang="en-US" smtClean="0"/>
              <a:t>12/16/2022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LAKE 2022: Conservation of wetlands: ecosystem-based adaptation of climate change, December 28-30, 2022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B422-2307-4581-A151-A1B67CF821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23AA1-5363-4A40-B302-F7C208154C9E}" type="datetime1">
              <a:rPr lang="en-US" smtClean="0"/>
              <a:t>12/16/2022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LAKE 2022: Conservation of wetlands: ecosystem-based adaptation of climate change, December 28-30, 2022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B422-2307-4581-A151-A1B67CF821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5B527-658E-4ECE-9B66-E491830B1050}" type="datetime1">
              <a:rPr lang="en-US" smtClean="0"/>
              <a:t>12/16/2022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LAKE 2022: Conservation of wetlands: ecosystem-based adaptation of climate change, December 28-30, 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B422-2307-4581-A151-A1B67CF821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5E770-83B0-47F6-BB2F-25B9E5B1B8EA}" type="datetime1">
              <a:rPr lang="en-US" smtClean="0"/>
              <a:t>12/16/2022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LAKE 2022: Conservation of wetlands: ecosystem-based adaptation of climate change, December 28-30, 2022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B422-2307-4581-A151-A1B67CF821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BBFE5-391B-420B-867E-5134CB40B113}" type="datetime1">
              <a:rPr lang="en-US" smtClean="0"/>
              <a:t>12/16/2022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LAKE 2022: Conservation of wetlands: ecosystem-based adaptation of climate change, December 28-30, 2022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B422-2307-4581-A151-A1B67CF821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8EF56-1861-4DE5-BA27-4E2063B9F650}" type="datetime1">
              <a:rPr lang="en-US" smtClean="0"/>
              <a:t>12/16/2022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LAKE 2022: Conservation of wetlands: ecosystem-based adaptation of climate change, December 28-30, 2022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B422-2307-4581-A151-A1B67CF821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0F7F9-2B89-4CAE-A8C5-9ED8DA47D812}" type="datetime1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LAKE 2022: Conservation of wetlands: ecosystem-based adaptation of climate change, December 28-30,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3B422-2307-4581-A151-A1B67CF821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NON-RECYCLABLE  PLASTIC-A THREAT TO 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4724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6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JAGRUTHI H.B &amp; SHOURYA REDDY .A </a:t>
            </a:r>
          </a:p>
          <a:p>
            <a:pPr algn="ctr">
              <a:buNone/>
            </a:pPr>
            <a:r>
              <a:rPr lang="en-US" sz="26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CLASS : 8 </a:t>
            </a: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895600"/>
            <a:ext cx="28194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2667000"/>
            <a:ext cx="5334000" cy="3085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326A1-0D20-4AD8-9D37-10F35BA0D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FFACC-D35D-4BF9-B677-CDDA519E1267}" type="datetime1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4C92E-DBFC-4450-B22D-073381AA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0" y="6356350"/>
            <a:ext cx="4419600" cy="365125"/>
          </a:xfrm>
        </p:spPr>
        <p:txBody>
          <a:bodyPr/>
          <a:lstStyle/>
          <a:p>
            <a:r>
              <a:rPr lang="en-US" dirty="0"/>
              <a:t>LAKE 2022: Conservation of wetlands: ecosystem-based adaptation of climate change, December 28-30,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3E8D8C-7EEA-4F2B-BA81-7C94D3FA5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B422-2307-4581-A151-A1B67CF821B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SHAMPOO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Shampoo sachet not bottle.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Non-bio-degradable and non-recyclable. </a:t>
            </a:r>
          </a:p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One family of 4 members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Weekly 3 times head bath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Weekly 12 sachets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Monthly 48 sachets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Yearly 576 sachets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All these go into the landfills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2667000"/>
            <a:ext cx="30480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6555D7-C5F6-4327-ADC6-CFF61A684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95BF2-6C73-4121-933D-FB3864504494}" type="datetime1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F04A32-7CC7-4670-A0F2-34856429B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LAKE 2022: Conservation of wetlands: ecosystem-based adaptation of climate change, December 28-30,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10EFF-DD61-4047-A959-0F9C10575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B422-2307-4581-A151-A1B67CF821B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AWARENESS  PROGRAMME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713037"/>
            <a:ext cx="6781800" cy="3154363"/>
          </a:xfrm>
        </p:spPr>
        <p:txBody>
          <a:bodyPr/>
          <a:lstStyle/>
          <a:p>
            <a:pPr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We have created an awareness to our school students, teachers and ayahs</a:t>
            </a:r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AD9B0E-EF80-4EB2-890E-8DA7E5945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186EF-468F-4DD4-AC36-025EE09BD3C0}" type="datetime1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6D3A9F-DA09-41A2-90FF-1B6987DC4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LAKE 2022: Conservation of wetlands: ecosystem-based adaptation of climate change, December 28-30,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286278-6372-4693-B798-76586ABD4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B422-2307-4581-A151-A1B67CF821B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639762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LIST OF HOUSEHOLD ITEMS PACKED IN PLASTICS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685800" y="1676400"/>
          <a:ext cx="7772400" cy="33763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8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4359"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Soap ,</a:t>
                      </a:r>
                      <a:r>
                        <a:rPr lang="en-US" sz="2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soap powder 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Maida flour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3657"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Salt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Wheat</a:t>
                      </a:r>
                      <a:r>
                        <a:rPr lang="en-US" sz="2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flour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3657"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Chilli powder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Mushroom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3657"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Turmeric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r>
                        <a:rPr lang="en-US" sz="2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types of spices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3657"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Coriander powder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Coffee</a:t>
                      </a:r>
                      <a:r>
                        <a:rPr lang="en-US" sz="2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sachets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3657"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shampoo sachet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All types of millets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3657"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Biscuit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C83607-9041-498F-8D33-039DCCD65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2B71-48BC-4F30-9C23-E36B770D0D16}" type="datetime1">
              <a:rPr lang="en-US" smtClean="0"/>
              <a:t>12/16/2022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213624-D3D1-4478-BFA5-B7C5ABDB2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LAKE 2022: Conservation of wetlands: ecosystem-based adaptation of climate change, December 28-30,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FB5A1B-3650-444E-BCCB-3C4D09A2E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B422-2307-4581-A151-A1B67CF821B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GREEN LIFE STYLE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Wooden brush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Milk from the milk man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All groceries only wrapped in paper covers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Carry steel containers to get any parcel like idly, panipoori from hotels.</a:t>
            </a:r>
          </a:p>
          <a:p>
            <a:pPr>
              <a:buNone/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    STILL  I 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AM 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THINKING  HOW 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REPLACE  BISCUIT  COVERS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!!!!!!!!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9EB21C-9257-40D6-BDAA-612379FEE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4EDD-1FC6-4D8B-AA18-D83F83CD9532}" type="datetime1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50B3B5-EE52-48F0-9985-2B64E2F5F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LAKE 2022: Conservation of wetlands: ecosystem-based adaptation of climate change, December 28-30,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A24CC2-EC6B-4D20-ADC6-9D88B7B14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B422-2307-4581-A151-A1B67CF821B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057400"/>
            <a:ext cx="6400800" cy="3992563"/>
          </a:xfrm>
        </p:spPr>
        <p:txBody>
          <a:bodyPr/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It is always better to buy / powder.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Try to avoid, if possible, packed items instead you can buy them loose in paper covers from the shops.</a:t>
            </a:r>
          </a:p>
          <a:p>
            <a:pPr>
              <a:buNone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/>
              <a:t>           ADOPT GREEN LIFE STYLE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6DC1A-8FD2-4336-9305-A65DB7874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6C85-DEAC-4C65-9CAB-0BA62D1F3AE1}" type="datetime1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099EEC-3A31-433E-A273-1186F2280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LAKE 2022: Conservation of wetlands: ecosystem-based adaptation of climate change, December 28-30,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584C71-51DB-44F3-919D-879412F08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B422-2307-4581-A151-A1B67CF821B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Grocery list- except rice everything come in non-recyclable plastics and all these goes into the landfills.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Government is worried only about plastic carry bags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Company should use bio-degradable plastic to pack</a:t>
            </a:r>
          </a:p>
          <a:p>
            <a:pPr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                                       </a:t>
            </a:r>
          </a:p>
          <a:p>
            <a:pPr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                                       or </a:t>
            </a:r>
          </a:p>
          <a:p>
            <a:pPr>
              <a:buNone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TAKE BACK THE PLASTIC THAT THEY PRODUCE.</a:t>
            </a:r>
          </a:p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6293B2-883F-4B72-83FD-FD4A93FC2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D97DC-899C-45DB-B4B7-F9AAA454CCDD}" type="datetime1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221E77-D67E-4C97-93F3-1D7C19A56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LAKE 2022: Conservation of wetlands: ecosystem-based adaptation of climate change, December 28-30,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A36BA7-7D43-4B9D-AA69-85D6C2B90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B422-2307-4581-A151-A1B67CF821B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dirty="0"/>
              <a:t>                       </a:t>
            </a:r>
          </a:p>
          <a:p>
            <a:pPr>
              <a:buNone/>
            </a:pPr>
            <a:endParaRPr lang="en-US" sz="4400" dirty="0"/>
          </a:p>
          <a:p>
            <a:pPr>
              <a:buNone/>
            </a:pP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               THANK YOU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ED3057-93D3-4D6C-B80A-ABBF14A1D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362D-F8DB-48EC-8CBD-73DDF91B303D}" type="datetime1">
              <a:rPr lang="en-US" smtClean="0"/>
              <a:t>12/16/2022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94C1E3-DB21-420D-ACE2-E60E4B4D4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LAKE 2022: Conservation of wetlands: ecosystem-based adaptation of climate change, December 28-30,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93DB70-2A55-47BE-8ADE-9F774125B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B422-2307-4581-A151-A1B67CF821B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905000"/>
            <a:ext cx="6934200" cy="4343400"/>
          </a:xfrm>
        </p:spPr>
        <p:txBody>
          <a:bodyPr/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Plastic is non-biodegradable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Plastics can be recycled / cannot be recycled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It is an inseparable part of our life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Tooth brush</a:t>
            </a:r>
          </a:p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Reduce , Recycle and Reuse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A7BC01-13C8-4746-897C-7A3579F52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A2DE-F81E-4843-B458-C5A622D698BF}" type="datetime1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43F676-6A27-4CFA-9101-AE3A052E3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657600" cy="365125"/>
          </a:xfrm>
        </p:spPr>
        <p:txBody>
          <a:bodyPr/>
          <a:lstStyle/>
          <a:p>
            <a:r>
              <a:rPr lang="en-US" dirty="0"/>
              <a:t>LAKE 2022: Conservation of wetlands: ecosystem-based adaptation of climate change, December 28-30,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474F81-5773-4086-994E-E9659A676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B422-2307-4581-A151-A1B67CF821B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"/>
            <a:ext cx="8229600" cy="1143000"/>
          </a:xfrm>
        </p:spPr>
        <p:txBody>
          <a:bodyPr/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DISADVANTAGES</a:t>
            </a:r>
            <a:r>
              <a:rPr lang="en-US" b="1" dirty="0"/>
              <a:t>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52512"/>
            <a:ext cx="8382000" cy="548640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Non recyclable plastics- cannot be recycled.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Find a safe place in the landfills, landfills fill faster.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Toxins can leach into the soil, water bodies as well as underground water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Plastics are incinerated – dioxin - carcinogen.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Increases the amount of garbage , requires cities to open new landfills and depletes natural resources.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This increases pollution 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Plastic waste can block the drains 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By eating the food packed in the plastic-kills the animals</a:t>
            </a:r>
          </a:p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03127-987C-4156-9C07-8AC662DEF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CA510-9409-44E0-9E76-31D14DC4F5D0}" type="datetime1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F9916A-B62F-4D0C-9AF0-581E39709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LAKE 2022: Conservation of wetlands: ecosystem-based adaptation of climate change, December 28-30,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7C4F58-AFC6-4B32-BFF5-713E9C671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B422-2307-4581-A151-A1B67CF821B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534400" cy="884238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OBJECTIVE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0"/>
            <a:ext cx="8229600" cy="3505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pPr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  To understand the type of plastics used in our house.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887998-14BC-4E8D-BFF5-3334EF9FA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44762-673F-4ACA-8DA9-E62FE31E9569}" type="datetime1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FA57F2-B1E7-41F2-B893-A5D9ADB25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LAKE 2022: Conservation of wetlands: ecosystem-based adaptation of climate change, December 28-30,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3A4946-44C7-4CBE-B11C-178F37112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B422-2307-4581-A151-A1B67CF821B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SURVEY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</p:nvPr>
        </p:nvGraphicFramePr>
        <p:xfrm>
          <a:off x="1447800" y="1482008"/>
          <a:ext cx="6096000" cy="46901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CLASS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STRENGTH</a:t>
                      </a:r>
                      <a:r>
                        <a:rPr lang="en-US" b="1" baseline="0" dirty="0">
                          <a:latin typeface="Times New Roman" pitchFamily="18" charset="0"/>
                          <a:cs typeface="Times New Roman" pitchFamily="18" charset="0"/>
                        </a:rPr>
                        <a:t> OF THE CLASS</a:t>
                      </a:r>
                      <a:endParaRPr lang="en-US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NUMBER OF STUDENTS</a:t>
                      </a:r>
                      <a:r>
                        <a:rPr lang="en-US" b="1" baseline="0" dirty="0">
                          <a:latin typeface="Times New Roman" pitchFamily="18" charset="0"/>
                          <a:cs typeface="Times New Roman" pitchFamily="18" charset="0"/>
                        </a:rPr>
                        <a:t> BUY MILK PACKETS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548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10 A1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0548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10 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0548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10 A3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0548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lang="en-US" b="1" baseline="0" dirty="0">
                          <a:latin typeface="Times New Roman" pitchFamily="18" charset="0"/>
                          <a:cs typeface="Times New Roman" pitchFamily="18" charset="0"/>
                        </a:rPr>
                        <a:t> A1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5208"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>
                          <a:latin typeface="Times New Roman" pitchFamily="18" charset="0"/>
                          <a:cs typeface="Times New Roman" pitchFamily="18" charset="0"/>
                        </a:rPr>
                        <a:t>9 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0548"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>
                          <a:latin typeface="Times New Roman" pitchFamily="18" charset="0"/>
                          <a:cs typeface="Times New Roman" pitchFamily="18" charset="0"/>
                        </a:rPr>
                        <a:t>9 A3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0548"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>
                          <a:latin typeface="Times New Roman" pitchFamily="18" charset="0"/>
                          <a:cs typeface="Times New Roman" pitchFamily="18" charset="0"/>
                        </a:rPr>
                        <a:t>8 A1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0548"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>
                          <a:latin typeface="Times New Roman" pitchFamily="18" charset="0"/>
                          <a:cs typeface="Times New Roman" pitchFamily="18" charset="0"/>
                        </a:rPr>
                        <a:t>8 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0548"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>
                          <a:latin typeface="Times New Roman" pitchFamily="18" charset="0"/>
                          <a:cs typeface="Times New Roman" pitchFamily="18" charset="0"/>
                        </a:rPr>
                        <a:t>8 A3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5A0116-FF44-4005-9058-2D80E88E3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F785C-48D2-48E1-A397-171783E13CB2}" type="datetime1">
              <a:rPr lang="en-US" smtClean="0"/>
              <a:t>12/16/2022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03116E-FB36-4E56-9812-AAE4CED1B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LAKE 2022: Conservation of wetlands: ecosystem-based adaptation of climate change, December 28-30,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1E7DB-836D-4C46-B146-D46DAA03E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B422-2307-4581-A151-A1B67CF821B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INTERACTION WITH SCRAP DEALERS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895600"/>
            <a:ext cx="7848600" cy="3230563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They don’t take empty milk and oil packets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Rat menace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Landfills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F9E88D-ED38-4088-A158-6A8CDA57E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3467-4A88-4099-A47D-E46C39350955}" type="datetime1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6859F-1446-4599-9F9C-59DDFA9A4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LAKE 2022: Conservation of wetlands: ecosystem-based adaptation of climate change, December 28-30,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C68F3C-3482-4A6E-A179-D1B15E542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B422-2307-4581-A151-A1B67CF821B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SURVEY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4294967295"/>
          </p:nvPr>
        </p:nvGraphicFramePr>
        <p:xfrm>
          <a:off x="1371600" y="1421683"/>
          <a:ext cx="6248400" cy="47505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9251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CLASS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STRENGTH</a:t>
                      </a:r>
                      <a:r>
                        <a:rPr lang="en-US" b="1" baseline="0" dirty="0">
                          <a:latin typeface="Times New Roman" pitchFamily="18" charset="0"/>
                          <a:cs typeface="Times New Roman" pitchFamily="18" charset="0"/>
                        </a:rPr>
                        <a:t> OF THE CLASS</a:t>
                      </a:r>
                      <a:endParaRPr lang="en-US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NUMBER OF STUDENTS</a:t>
                      </a:r>
                      <a:r>
                        <a:rPr lang="en-US" b="1" baseline="0" dirty="0">
                          <a:latin typeface="Times New Roman" pitchFamily="18" charset="0"/>
                          <a:cs typeface="Times New Roman" pitchFamily="18" charset="0"/>
                        </a:rPr>
                        <a:t> BUY CHILLI PACKETS</a:t>
                      </a:r>
                      <a:endParaRPr lang="en-US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444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10 A1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  <a:r>
                        <a:rPr lang="en-US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444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10 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44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444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10 A3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444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lang="en-US" b="1" baseline="0" dirty="0">
                          <a:latin typeface="Times New Roman" pitchFamily="18" charset="0"/>
                          <a:cs typeface="Times New Roman" pitchFamily="18" charset="0"/>
                        </a:rPr>
                        <a:t> A1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2444"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>
                          <a:latin typeface="Times New Roman" pitchFamily="18" charset="0"/>
                          <a:cs typeface="Times New Roman" pitchFamily="18" charset="0"/>
                        </a:rPr>
                        <a:t>9 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2444"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>
                          <a:latin typeface="Times New Roman" pitchFamily="18" charset="0"/>
                          <a:cs typeface="Times New Roman" pitchFamily="18" charset="0"/>
                        </a:rPr>
                        <a:t>9 A3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2444"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>
                          <a:latin typeface="Times New Roman" pitchFamily="18" charset="0"/>
                          <a:cs typeface="Times New Roman" pitchFamily="18" charset="0"/>
                        </a:rPr>
                        <a:t>8 A1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2245"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>
                          <a:latin typeface="Times New Roman" pitchFamily="18" charset="0"/>
                          <a:cs typeface="Times New Roman" pitchFamily="18" charset="0"/>
                        </a:rPr>
                        <a:t>8 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2444"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>
                          <a:latin typeface="Times New Roman" pitchFamily="18" charset="0"/>
                          <a:cs typeface="Times New Roman" pitchFamily="18" charset="0"/>
                        </a:rPr>
                        <a:t>8 A3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79A107-045D-4F98-90CF-5ABE94943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6B653-B53B-463E-BEB4-62614CCF3A5B}" type="datetime1">
              <a:rPr lang="en-US" smtClean="0"/>
              <a:t>12/16/2022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FD9815-5A5D-4156-98B6-D51EB9C3A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LAKE 2022: Conservation of wetlands: ecosystem-based adaptation of climate change, December 28-30,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57E3BF-53DE-4E07-8404-E7C81765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B422-2307-4581-A151-A1B67CF821B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COMPARISON OF PRICE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                                         100g =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40 rupees</a:t>
            </a:r>
          </a:p>
          <a:p>
            <a:pPr algn="r"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                                           1 Kg = 400 rupees (approx)</a:t>
            </a:r>
          </a:p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Whole chilly = 300 rupees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Powdering    = 30 rupees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Total cost      = 330 rupees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Difference in price is 70 rupees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8400" y="3581400"/>
            <a:ext cx="21336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1219200"/>
            <a:ext cx="1600200" cy="241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39D0D8-82C8-4F36-9A86-11EAF81CC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B75CB-1F8C-4D3F-B996-8C9B7949646A}" type="datetime1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D3E99-44F1-4F59-BD97-4440646FB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LAKE 2022: Conservation of wetlands: ecosystem-based adaptation of climate change, December 28-30,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625EE-52F1-4930-81EA-E689C86E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B422-2307-4581-A151-A1B67CF821B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DISADVANTAGES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2800" y="1752600"/>
            <a:ext cx="57912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 minimum of 4 covers go  into the landfills monthly                               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Carcinogenic  adulterants  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600200"/>
            <a:ext cx="22098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7000" y="3505200"/>
            <a:ext cx="20955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05C3D-9F59-483D-8DF2-748045BD3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32DAF-17D0-474A-B461-05DE52387BCE}" type="datetime1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FED278-EEA2-4444-A350-240830193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LAKE 2022: Conservation of wetlands: ecosystem-based adaptation of climate change, December 28-30, 2022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E4B97EB-42AD-40AB-9E41-2962BDD99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B422-2307-4581-A151-A1B67CF821B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5414525</TotalTime>
  <Words>823</Words>
  <Application>Microsoft Office PowerPoint</Application>
  <PresentationFormat>On-screen Show (4:3)</PresentationFormat>
  <Paragraphs>199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NON-RECYCLABLE  PLASTIC-A THREAT TO ENVIRONMENT</vt:lpstr>
      <vt:lpstr>INTRODUCTION</vt:lpstr>
      <vt:lpstr>DISADVANTAGES  </vt:lpstr>
      <vt:lpstr>OBJECTIVE</vt:lpstr>
      <vt:lpstr>SURVEY</vt:lpstr>
      <vt:lpstr>INTERACTION WITH SCRAP DEALERS</vt:lpstr>
      <vt:lpstr>SURVEY</vt:lpstr>
      <vt:lpstr>COMPARISON OF PRICE</vt:lpstr>
      <vt:lpstr>DISADVANTAGES </vt:lpstr>
      <vt:lpstr>SHAMPOO </vt:lpstr>
      <vt:lpstr>AWARENESS  PROGRAMME</vt:lpstr>
      <vt:lpstr>LIST OF HOUSEHOLD ITEMS PACKED IN PLASTICS</vt:lpstr>
      <vt:lpstr>GREEN LIFE STYLE </vt:lpstr>
      <vt:lpstr>RECOMMENDATIONS</vt:lpstr>
      <vt:lpstr>CONCLUSION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PLASTIC</dc:title>
  <dc:creator>Pro</dc:creator>
  <cp:lastModifiedBy>Ismail Khan</cp:lastModifiedBy>
  <cp:revision>182</cp:revision>
  <dcterms:created xsi:type="dcterms:W3CDTF">2011-09-10T06:08:22Z</dcterms:created>
  <dcterms:modified xsi:type="dcterms:W3CDTF">2022-12-16T10:39:15Z</dcterms:modified>
</cp:coreProperties>
</file>