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3" r:id="rId4"/>
    <p:sldId id="258" r:id="rId5"/>
    <p:sldId id="263" r:id="rId6"/>
    <p:sldId id="268" r:id="rId7"/>
    <p:sldId id="267" r:id="rId8"/>
    <p:sldId id="259" r:id="rId9"/>
    <p:sldId id="260" r:id="rId10"/>
    <p:sldId id="266" r:id="rId11"/>
    <p:sldId id="265" r:id="rId12"/>
    <p:sldId id="271" r:id="rId13"/>
    <p:sldId id="274" r:id="rId14"/>
    <p:sldId id="26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105" d="100"/>
          <a:sy n="105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21551-1FC7-462A-BDA0-9DA89CE88CE1}" type="datetimeFigureOut">
              <a:rPr lang="en-IN" smtClean="0"/>
              <a:t>16-12-2022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5478A-5C9B-45F5-B1A7-5424B3AF91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08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FDD6-FCFF-451C-A00A-12B5A4AF085C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1815-2E70-4A08-B66B-5783DDA9CCFA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74F-D349-43F5-9C69-9B8809BE7673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49B7-CF5D-4105-8B7D-A5280AC40261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7D5-BBC0-414A-9231-3A522822A319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3972-D29F-4167-A2DF-0F98DE9541F2}" type="datetime1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3AA1-5363-4A40-B302-F7C208154C9E}" type="datetime1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B527-658E-4ECE-9B66-E491830B1050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E770-83B0-47F6-BB2F-25B9E5B1B8EA}" type="datetime1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BFE5-391B-420B-867E-5134CB40B113}" type="datetime1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EF56-1861-4DE5-BA27-4E2063B9F650}" type="datetime1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F7F9-2B89-4CAE-A8C5-9ED8DA47D812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B422-2307-4581-A151-A1B67CF8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NON-RECYCLABLE  PLASTIC-A THREAT TO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JAGRUTHI H.B &amp; SHOURYA REDDY .A </a:t>
            </a:r>
          </a:p>
          <a:p>
            <a:pPr algn="ctr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CLASS : 8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956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667000"/>
            <a:ext cx="5334000" cy="308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326A1-0D20-4AD8-9D37-10F35BA0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ACC-D35D-4BF9-B677-CDDA519E1267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4C92E-DBFC-4450-B22D-073381AA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19600" cy="365125"/>
          </a:xfrm>
        </p:spPr>
        <p:txBody>
          <a:bodyPr/>
          <a:lstStyle/>
          <a:p>
            <a:r>
              <a:rPr lang="en-US" dirty="0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E8D8C-7EEA-4F2B-BA81-7C94D3FA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SHAMPOO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Shampoo sachet not bottle.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Non-bio-degradable and non-recyclable.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 family of 4 members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Weekly 3 times head bath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Weekly 12 sachets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Monthly 48 sachets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Yearly 576 sachets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these go into the landfills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6670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55D7-C5F6-4327-ADC6-CFF61A68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5BF2-6C73-4121-933D-FB3864504494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04A32-7CC7-4670-A0F2-34856429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10EFF-DD61-4047-A959-0F9C1057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AWARENESS 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13037"/>
            <a:ext cx="6781800" cy="3154363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We have created an awareness to our school students, teachers and ayahs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9B0E-EF80-4EB2-890E-8DA7E594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6EF-468F-4DD4-AC36-025EE09BD3C0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D3A9F-DA09-41A2-90FF-1B6987DC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86278-6372-4693-B798-76586ABD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LIST OF HOUSEHOLD ITEMS PACKED IN PLASTICS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3376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5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Soap ,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soap powder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Maida flour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Salt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Wheat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flour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Chilli powder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Mushroom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Turmeric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types of spices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Coriander powder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Coffee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sachets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shampoo sachet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All types of millets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Biscuit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3607-9041-498F-8D33-039DCCD6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2B71-48BC-4F30-9C23-E36B770D0D16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13624-D3D1-4478-BFA5-B7C5ABDB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B5A1B-3650-444E-BCCB-3C4D09A2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GREEN LIFE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Wooden brush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Milk from the milk man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groceries only wrapped in paper covers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Carry steel containers to get any parcel like idly, panipoori from hotels.</a:t>
            </a:r>
          </a:p>
          <a:p>
            <a:pPr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   STILL  I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THINKING  HOW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REPLACE  BISCUIT  COVERS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!!!!!!!!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B21C-9257-40D6-BDAA-612379FE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D-1FC6-4D8B-AA18-D83F83CD9532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B3B5-EE52-48F0-9985-2B64E2F5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24CC2-EC6B-4D20-ADC6-9D88B7B1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57400"/>
            <a:ext cx="6400800" cy="3992563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It is always better to buy / powder.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Try to avoid, if possible, packed items instead you can buy them loose in paper covers from the shops.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/>
              <a:t>           ADOPT GREEN LIFE STYLE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6DC1A-8FD2-4336-9305-A65DB787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6C85-DEAC-4C65-9CAB-0BA62D1F3AE1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99EEC-3A31-433E-A273-1186F228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84C71-51DB-44F3-919D-879412F0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Grocery list- except rice everything come in non-recyclable plastics and all these goes into the landfills.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Government is worried only about plastic carry bags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Company should use bio-degradable plastic to pack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or 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TAKE BACK THE PLASTIC THAT THEY PRODUCE.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93B2-883F-4B72-83FD-FD4A93FC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97DC-899C-45DB-B4B7-F9AAA454CCDD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21E77-D67E-4C97-93F3-1D7C19A5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36BA7-7D43-4B9D-AA69-85D6C2B9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                       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           THANK YOU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D3057-93D3-4D6C-B80A-ABBF14A1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362D-F8DB-48EC-8CBD-73DDF91B303D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4C1E3-DB21-420D-ACE2-E60E4B4D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3DB70-2A55-47BE-8ADE-9F77412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6934200" cy="43434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Plastic is non-biodegradable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Plastics can be recycled / cannot be recycled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It is an inseparable part of our life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Tooth brush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Reduce , Recycle and Reuse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7BC01-13C8-4746-897C-7A3579F5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A2DE-F81E-4843-B458-C5A622D698BF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3F676-6A27-4CFA-9101-AE3A052E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r>
              <a:rPr lang="en-US" dirty="0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74F81-5773-4086-994E-E9659A67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DISADVANTAGES</a:t>
            </a:r>
            <a:r>
              <a:rPr lang="en-US" b="1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512"/>
            <a:ext cx="8382000" cy="54864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Non recyclable plastics- cannot be recycled.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Find a safe place in the landfills, landfills fill faster.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Toxins can leach into the soil, water bodies as well as underground water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Plastics are incinerated – dioxin - carcinogen.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Increases the amount of garbage , requires cities to open new landfills and depletes natural resources.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This increases pollution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Plastic waste can block the drains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By eating the food packed in the plastic-kills the animals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03127-987C-4156-9C07-8AC662DE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A510-9409-44E0-9E76-31D14DC4F5D0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9916A-B62F-4D0C-9AF0-581E3970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C4F58-AFC6-4B32-BFF5-713E9C67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88423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To understand the type of plastics used in our house.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7998-14BC-4E8D-BFF5-3334EF9F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762-673F-4ACA-8DA9-E62FE31E9569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57F2-B1E7-41F2-B893-A5D9ADB2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A4946-44C7-4CBE-B11C-178F3711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SURVEY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447800" y="1482008"/>
          <a:ext cx="6096000" cy="4690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OF THE CLASS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NUMBER OF STUDENTS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BUY MILK PACKETS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208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9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9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548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A0116-FF44-4005-9058-2D80E88E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85C-48D2-48E1-A397-171783E13CB2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3116E-FB36-4E56-9812-AAE4CED1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1E7DB-836D-4C46-B146-D46DAA0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INTERACTION WITH SCRAP DEALERS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0"/>
            <a:ext cx="7848600" cy="3230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They don’t take empty milk and oil packets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 menace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Landfills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9E88D-ED38-4088-A158-6A8CDA57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3467-4A88-4099-A47D-E46C39350955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859F-1446-4599-9F9C-59DDFA9A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68F3C-3482-4A6E-A179-D1B15E54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SURVEY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1371600" y="1421683"/>
          <a:ext cx="6248400" cy="4750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9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OF THE CLASS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NUMBER OF STUDENTS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BUY CHILLI PACKETS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10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9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9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45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44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8 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A107-045D-4F98-90CF-5ABE9494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B653-B53B-463E-BEB4-62614CCF3A5B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D9815-5A5D-4156-98B6-D51EB9C3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7E3BF-53DE-4E07-8404-E7C81765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COMPARISON OF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100g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 rupees</a:t>
            </a:r>
          </a:p>
          <a:p>
            <a:pPr algn="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1 Kg = 400 rupees (approx)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Whole chilly = 300 rupees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Powdering    = 30 rupees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Total cost      = 330 rupees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Difference in price is 70 rupees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581400"/>
            <a:ext cx="2133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19200"/>
            <a:ext cx="1600200" cy="241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9D0D8-82C8-4F36-9A86-11EAF81C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75CB-1F8C-4D3F-B996-8C9B7949646A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D3E99-44F1-4F59-BD97-4440646F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25EE-52F1-4930-81EA-E689C86E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DISADVANTAGES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752600"/>
            <a:ext cx="5791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minimum of 4 covers go  into the landfills monthly                               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Carcinogenic  adulterants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2209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505200"/>
            <a:ext cx="2095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05C3D-9F59-483D-8DF2-748045BD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2DAF-17D0-474A-B461-05DE52387BCE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D278-EEA2-4444-A350-24083019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LAKE 2022: Conservation of wetlands: ecosystem-based adaptation of climate change, December 28-30,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E4B97EB-42AD-40AB-9E41-2962BDD9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B422-2307-4581-A151-A1B67CF821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5414525</TotalTime>
  <Words>823</Words>
  <Application>Microsoft Office PowerPoint</Application>
  <PresentationFormat>On-screen Show (4:3)</PresentationFormat>
  <Paragraphs>199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NON-RECYCLABLE  PLASTIC-A THREAT TO ENVIRONMENT</vt:lpstr>
      <vt:lpstr>INTRODUCTION</vt:lpstr>
      <vt:lpstr>DISADVANTAGES  </vt:lpstr>
      <vt:lpstr>OBJECTIVE</vt:lpstr>
      <vt:lpstr>SURVEY</vt:lpstr>
      <vt:lpstr>INTERACTION WITH SCRAP DEALERS</vt:lpstr>
      <vt:lpstr>SURVEY</vt:lpstr>
      <vt:lpstr>COMPARISON OF PRICE</vt:lpstr>
      <vt:lpstr>DISADVANTAGES </vt:lpstr>
      <vt:lpstr>SHAMPOO </vt:lpstr>
      <vt:lpstr>AWARENESS  PROGRAMME</vt:lpstr>
      <vt:lpstr>LIST OF HOUSEHOLD ITEMS PACKED IN PLASTICS</vt:lpstr>
      <vt:lpstr>GREEN LIFE STYLE </vt:lpstr>
      <vt:lpstr>RECOMMENDATIONS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</dc:title>
  <dc:creator>Pro</dc:creator>
  <cp:lastModifiedBy>Ismail Khan</cp:lastModifiedBy>
  <cp:revision>182</cp:revision>
  <dcterms:created xsi:type="dcterms:W3CDTF">2011-09-10T06:08:22Z</dcterms:created>
  <dcterms:modified xsi:type="dcterms:W3CDTF">2022-12-16T10:39:15Z</dcterms:modified>
</cp:coreProperties>
</file>